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84" r:id="rId4"/>
    <p:sldId id="262" r:id="rId5"/>
    <p:sldId id="287" r:id="rId6"/>
    <p:sldId id="288" r:id="rId7"/>
    <p:sldId id="283" r:id="rId8"/>
  </p:sldIdLst>
  <p:sldSz cx="9144000" cy="5143500" type="screen16x9"/>
  <p:notesSz cx="6858000" cy="9144000"/>
  <p:embeddedFontLst>
    <p:embeddedFont>
      <p:font typeface="Caveat Brush" panose="020B0604020202020204" charset="0"/>
      <p:regular r:id="rId10"/>
    </p:embeddedFont>
    <p:embeddedFont>
      <p:font typeface="Patrick Hand" panose="020B0604020202020204" charset="0"/>
      <p:regular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915B5-D35F-49BE-BED8-92BBBB919DDA}">
  <a:tblStyle styleId="{716915B5-D35F-49BE-BED8-92BBBB919D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92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407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697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4843"/>
          <a:stretch/>
        </p:blipFill>
        <p:spPr>
          <a:xfrm>
            <a:off x="0" y="1412525"/>
            <a:ext cx="7443602" cy="2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/>
          <p:cNvPicPr preferRelativeResize="0"/>
          <p:nvPr/>
        </p:nvPicPr>
        <p:blipFill rotWithShape="1">
          <a:blip r:embed="rId2">
            <a:alphaModFix/>
          </a:blip>
          <a:srcRect l="5320"/>
          <a:stretch/>
        </p:blipFill>
        <p:spPr>
          <a:xfrm>
            <a:off x="0" y="357876"/>
            <a:ext cx="6655800" cy="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39297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757101" y="1499500"/>
            <a:ext cx="3929700" cy="312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✔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veat Brush"/>
              <a:buNone/>
              <a:defRPr sz="36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99500"/>
            <a:ext cx="8229600" cy="3126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atrick Hand"/>
              <a:buChar char="✔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●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○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atrick Hand"/>
              <a:buChar char="■"/>
              <a:defRPr sz="26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685800" y="1646275"/>
            <a:ext cx="5451900" cy="185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Duel Links Promotion Website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/>
              <a:t>Alvin Darmawan Salim</a:t>
            </a:r>
            <a:br>
              <a:rPr lang="en-US" sz="2400" dirty="0"/>
            </a:br>
            <a:r>
              <a:rPr lang="en-US" sz="2400" dirty="0"/>
              <a:t>4SC5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accent2"/>
            </a:gs>
          </a:gsLst>
          <a:lin ang="2700006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457200" y="465250"/>
            <a:ext cx="5868600" cy="75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USED</a:t>
            </a:r>
            <a:endParaRPr dirty="0"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30" name="Picture 6" descr="CSS Courses and Learning Path | Pluralsight">
            <a:extLst>
              <a:ext uri="{FF2B5EF4-FFF2-40B4-BE49-F238E27FC236}">
                <a16:creationId xmlns:a16="http://schemas.microsoft.com/office/drawing/2014/main" id="{F184DF95-F80A-4EFD-9161-288DD7ADD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9" y="1214869"/>
            <a:ext cx="1797513" cy="17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JavaScript">
            <a:extLst>
              <a:ext uri="{FF2B5EF4-FFF2-40B4-BE49-F238E27FC236}">
                <a16:creationId xmlns:a16="http://schemas.microsoft.com/office/drawing/2014/main" id="{D04D1167-EC9A-41A8-B081-746E4EA7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538" y="1640024"/>
            <a:ext cx="963109" cy="109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ery, logo icon">
            <a:extLst>
              <a:ext uri="{FF2B5EF4-FFF2-40B4-BE49-F238E27FC236}">
                <a16:creationId xmlns:a16="http://schemas.microsoft.com/office/drawing/2014/main" id="{06B49C9E-5AF6-4E24-BFFB-ABA45C89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75" y="970141"/>
            <a:ext cx="2387090" cy="238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5165D0B-8A58-499B-A662-6C2FD45D2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29" y="3213011"/>
            <a:ext cx="1733640" cy="17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ML - Wikipedia">
            <a:extLst>
              <a:ext uri="{FF2B5EF4-FFF2-40B4-BE49-F238E27FC236}">
                <a16:creationId xmlns:a16="http://schemas.microsoft.com/office/drawing/2014/main" id="{CCB421CA-B95E-48D1-B3AD-DFE0231A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927" y="3110321"/>
            <a:ext cx="1836330" cy="183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dobe Photoshop - Wikipedia">
            <a:extLst>
              <a:ext uri="{FF2B5EF4-FFF2-40B4-BE49-F238E27FC236}">
                <a16:creationId xmlns:a16="http://schemas.microsoft.com/office/drawing/2014/main" id="{6D72A2DE-8A29-4A8C-8D3F-11BCEC2B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396" y="3357231"/>
            <a:ext cx="1583191" cy="154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A754-71DF-41CA-81BD-D6740302F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SUMMARY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6EB69-CB65-4EAD-B7AB-E2B798DCB5D2}"/>
              </a:ext>
            </a:extLst>
          </p:cNvPr>
          <p:cNvSpPr txBox="1"/>
          <p:nvPr/>
        </p:nvSpPr>
        <p:spPr>
          <a:xfrm>
            <a:off x="607375" y="1695311"/>
            <a:ext cx="77890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to create this website is for promoting game. The game that used to be promoted is the traditional card game Yu-Gi-Oh! Duel Links!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Yu-Gi-Oh! Duel Links is a free-to-play, digital collectible card game developed by Konami for Microsoft Windows, iOS and Android devices, based on the trading card game of the same name.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11788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9842FD-18BE-433D-8E01-728613CF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55" y="1021191"/>
            <a:ext cx="1897858" cy="3301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943586-073B-44FA-8A1C-810EE415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413" y="1598561"/>
            <a:ext cx="5088147" cy="2146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325DE3-67F9-4CC4-BAF1-0B485F6B518A}"/>
              </a:ext>
            </a:extLst>
          </p:cNvPr>
          <p:cNvSpPr txBox="1"/>
          <p:nvPr/>
        </p:nvSpPr>
        <p:spPr>
          <a:xfrm>
            <a:off x="3864508" y="453863"/>
            <a:ext cx="30035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1">
                    <a:lumMod val="90000"/>
                    <a:lumOff val="10000"/>
                  </a:schemeClr>
                </a:solidFill>
                <a:latin typeface="Caveat Brush" panose="020B0604020202020204" charset="0"/>
              </a:rPr>
              <a:t>Landing Page</a:t>
            </a:r>
            <a:endParaRPr lang="en-ID" sz="3400" dirty="0">
              <a:solidFill>
                <a:schemeClr val="tx1">
                  <a:lumMod val="90000"/>
                  <a:lumOff val="10000"/>
                </a:schemeClr>
              </a:solidFill>
              <a:latin typeface="Caveat Brush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F6853D-8CB9-4C45-A8A1-B457AD1E3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51" y="714165"/>
            <a:ext cx="2278142" cy="39154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1AD403-9FBF-40D4-B24B-EFC0A5D84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393" y="714165"/>
            <a:ext cx="3546632" cy="2200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54926-ECAB-4A80-90A8-87EDA827F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270" y="2983481"/>
            <a:ext cx="4876021" cy="1746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F45E8E-A9C7-4A1D-97F8-9A2280DE735C}"/>
              </a:ext>
            </a:extLst>
          </p:cNvPr>
          <p:cNvSpPr txBox="1"/>
          <p:nvPr/>
        </p:nvSpPr>
        <p:spPr>
          <a:xfrm>
            <a:off x="4159393" y="106035"/>
            <a:ext cx="30035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1">
                    <a:lumMod val="90000"/>
                    <a:lumOff val="10000"/>
                  </a:schemeClr>
                </a:solidFill>
                <a:latin typeface="Caveat Brush" panose="020B0604020202020204" charset="0"/>
              </a:rPr>
              <a:t>Display</a:t>
            </a:r>
            <a:endParaRPr lang="en-ID" sz="3400" dirty="0">
              <a:solidFill>
                <a:schemeClr val="tx1">
                  <a:lumMod val="90000"/>
                  <a:lumOff val="10000"/>
                </a:schemeClr>
              </a:solidFill>
              <a:latin typeface="Caveat Brus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56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625FAA-0C05-4BD6-BF40-9A5814ED9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38" y="640747"/>
            <a:ext cx="3384090" cy="2155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E607FA-5262-4835-94AA-2865E680E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658" y="640747"/>
            <a:ext cx="3192385" cy="2106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3FEB4-47A4-4FF3-BB61-C7B28C998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470" y="2897329"/>
            <a:ext cx="3191654" cy="2059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58A00A-A318-49D0-ACA1-529FFCA3FD9B}"/>
              </a:ext>
            </a:extLst>
          </p:cNvPr>
          <p:cNvSpPr txBox="1"/>
          <p:nvPr/>
        </p:nvSpPr>
        <p:spPr>
          <a:xfrm>
            <a:off x="4278324" y="25194"/>
            <a:ext cx="30035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chemeClr val="tx1">
                    <a:lumMod val="90000"/>
                    <a:lumOff val="10000"/>
                  </a:schemeClr>
                </a:solidFill>
                <a:latin typeface="Caveat Brush" panose="020B0604020202020204" charset="0"/>
              </a:rPr>
              <a:t>Display</a:t>
            </a:r>
            <a:endParaRPr lang="en-ID" sz="3400" dirty="0">
              <a:solidFill>
                <a:schemeClr val="tx1">
                  <a:lumMod val="90000"/>
                  <a:lumOff val="10000"/>
                </a:schemeClr>
              </a:solidFill>
              <a:latin typeface="Caveat Brus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0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B961E-6A19-41E6-B9F3-AFB780BA111F}"/>
              </a:ext>
            </a:extLst>
          </p:cNvPr>
          <p:cNvSpPr txBox="1"/>
          <p:nvPr/>
        </p:nvSpPr>
        <p:spPr>
          <a:xfrm>
            <a:off x="1435007" y="2093023"/>
            <a:ext cx="60270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latin typeface="Caveat Brush" panose="020B0604020202020204" charset="0"/>
              </a:rPr>
              <a:t>Thank you!</a:t>
            </a:r>
            <a:endParaRPr lang="en-ID" sz="4500" dirty="0">
              <a:latin typeface="Caveat Brush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ybalt template">
  <a:themeElements>
    <a:clrScheme name="Custom 347">
      <a:dk1>
        <a:srgbClr val="1A1135"/>
      </a:dk1>
      <a:lt1>
        <a:srgbClr val="FFFFFF"/>
      </a:lt1>
      <a:dk2>
        <a:srgbClr val="6A6185"/>
      </a:dk2>
      <a:lt2>
        <a:srgbClr val="F1F0F3"/>
      </a:lt2>
      <a:accent1>
        <a:srgbClr val="EB37A6"/>
      </a:accent1>
      <a:accent2>
        <a:srgbClr val="8A3ACC"/>
      </a:accent2>
      <a:accent3>
        <a:srgbClr val="1994EB"/>
      </a:accent3>
      <a:accent4>
        <a:srgbClr val="80D126"/>
      </a:accent4>
      <a:accent5>
        <a:srgbClr val="FFBF00"/>
      </a:accent5>
      <a:accent6>
        <a:srgbClr val="F1473D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86</Words>
  <Application>Microsoft Office PowerPoint</Application>
  <PresentationFormat>On-screen Show (16:9)</PresentationFormat>
  <Paragraphs>15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Patrick Hand</vt:lpstr>
      <vt:lpstr>Arial</vt:lpstr>
      <vt:lpstr>Caveat Brush</vt:lpstr>
      <vt:lpstr>Tybalt template</vt:lpstr>
      <vt:lpstr>Duel Links Promotion Website  Alvin Darmawan Salim 4SC5</vt:lpstr>
      <vt:lpstr>TECHNOLOGY USED</vt:lpstr>
      <vt:lpstr>WEB 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Duel Links Promotion Website  Alvin Darmawan Salim 4SC5</dc:title>
  <cp:lastModifiedBy>Alvin</cp:lastModifiedBy>
  <cp:revision>5</cp:revision>
  <dcterms:modified xsi:type="dcterms:W3CDTF">2020-05-08T01:01:05Z</dcterms:modified>
</cp:coreProperties>
</file>